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72ff31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72ff31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72ff31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72ff31d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8672ff31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8672ff31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 living God!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praisèd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The Name,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was, and is, and is to be,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aye the same.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ere aught that now appears: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first, the last, beyond all thought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timeless years.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Unformed all lovely forms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declare God’s loveliness;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holiness on earth can e’er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Name express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love enfolds us all;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laud the earth displays.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Yea, everywhere, above, below,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perfect praise.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spirit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floweth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free,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high surging where it will;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prophet’s word did speak of old,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speaketh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still.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Torah rests secure,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changeless it shall stand,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Deep writ upon the human heart,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sea and land.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Eternal life hath God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implanted in the soul;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Such love shall be our strength and stay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while ages roll.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 living God!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praisèd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The Name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was, and is, and is to be,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aye the same.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Macintosh PowerPoint</Application>
  <PresentationFormat>On-screen Show (16:9)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2025-09-06T05:24:18Z</dcterms:modified>
</cp:coreProperties>
</file>